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53" r:id="rId1"/>
  </p:sldMasterIdLst>
  <p:notesMasterIdLst>
    <p:notesMasterId r:id="rId10"/>
  </p:notesMasterIdLst>
  <p:sldIdLst>
    <p:sldId id="268" r:id="rId2"/>
    <p:sldId id="257" r:id="rId3"/>
    <p:sldId id="269" r:id="rId4"/>
    <p:sldId id="258" r:id="rId5"/>
    <p:sldId id="270" r:id="rId6"/>
    <p:sldId id="272" r:id="rId7"/>
    <p:sldId id="27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667" autoAdjust="0"/>
  </p:normalViewPr>
  <p:slideViewPr>
    <p:cSldViewPr snapToGrid="0">
      <p:cViewPr>
        <p:scale>
          <a:sx n="90" d="100"/>
          <a:sy n="90" d="100"/>
        </p:scale>
        <p:origin x="1356" y="4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ABC86-FEDF-472D-AB9E-F2C2CE3CCEF1}" type="datetimeFigureOut">
              <a:rPr lang="en-GB" smtClean="0"/>
              <a:t>18/03/2018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829442-178F-41BD-BEA0-90B666583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98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829442-178F-41BD-BEA0-90B6665838E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5818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829442-178F-41BD-BEA0-90B6665838E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46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F3994DA1-97A3-4E54-9B2F-00B500E03E14}" type="datetime1">
              <a:rPr lang="en-GB" smtClean="0"/>
              <a:pPr lvl="0"/>
              <a:t>18/03/2018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4BD3D74-5B19-4225-8334-6FF0A8DE7BC3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602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F00B6BA-DFF7-4BD5-8B96-5584303CF8BC}" type="datetime1">
              <a:rPr lang="en-GB" smtClean="0"/>
              <a:pPr lvl="0"/>
              <a:t>18/03/2018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8E5D7CB-C431-4055-9CC6-9080BAC0C6F5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6523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pPr lvl="0"/>
            <a:fld id="{3F7009C4-81D5-414D-9C86-4061F61122F4}" type="datetime1">
              <a:rPr lang="en-GB" smtClean="0"/>
              <a:pPr lvl="0"/>
              <a:t>18/03/2018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pPr lvl="0"/>
            <a:fld id="{0200A55F-C6BA-4058-9CFE-A1EDF705ADC8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63990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5C1DDFD-8743-4894-BAF6-0C8A876C9B15}" type="datetime1">
              <a:rPr lang="en-GB" smtClean="0"/>
              <a:pPr lvl="0"/>
              <a:t>18/03/2018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C627B49-0176-45AA-915C-277C8404ED6D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40586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fld id="{3B269C16-6059-43AC-B645-D77BB9C79854}" type="datetime1">
              <a:rPr lang="en-GB" smtClean="0"/>
              <a:pPr lvl="0"/>
              <a:t>18/03/2018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fld id="{210C4679-01C9-43D7-BFBC-8619F6B20C48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7328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442CE44-BBE2-4790-BAC2-E237D1F7D24B}" type="datetime1">
              <a:rPr lang="en-GB" smtClean="0"/>
              <a:pPr lvl="0"/>
              <a:t>18/03/2018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7114B2C-EC4E-4CE0-A226-91F0AE12C863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4472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F0870A0-5E64-4FFD-82CD-9799FCF7635C}" type="datetime1">
              <a:rPr lang="en-GB" smtClean="0"/>
              <a:pPr lvl="0"/>
              <a:t>18/03/2018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1ED119D-D833-4F02-88A0-2F29433897D9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69458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296D985E-0DB4-4BF5-855F-28E09246A4AD}" type="datetime1">
              <a:rPr lang="en-GB" smtClean="0"/>
              <a:pPr lvl="0"/>
              <a:t>18/03/2018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2E9137B-74E0-4BD3-A788-53F2A3725EF3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993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F1DE80F-3E28-4B3C-8547-264986C5E7C4}" type="datetime1">
              <a:rPr lang="en-GB" smtClean="0"/>
              <a:pPr lvl="0"/>
              <a:t>18/03/2018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7EB4947-9482-4F33-8409-CF2685902865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0157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E0633B0-3715-4B4A-863A-9FE6BFE19A02}" type="datetime1">
              <a:rPr lang="en-GB" smtClean="0"/>
              <a:pPr lvl="0"/>
              <a:t>18/03/2018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8F3CEE6-F88B-4E17-AD4C-6FE476BB4A69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6043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A2E4BBA-91CD-4AAE-848B-10EB5ECE1EAD}" type="datetime1">
              <a:rPr lang="en-GB" smtClean="0"/>
              <a:pPr lvl="0"/>
              <a:t>18/03/2018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AF67FBB-941A-43FF-851A-FB7C7446010B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8268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lvl="0"/>
            <a:fld id="{0A938B45-B51E-45C2-A0D9-B497EE50B1AF}" type="datetime1">
              <a:rPr lang="en-GB" smtClean="0"/>
              <a:pPr lvl="0"/>
              <a:t>18/03/2018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fld id="{4B6C786F-FA67-4E0E-BC67-AE6A6692FFDE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2992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4" r:id="rId1"/>
    <p:sldLayoutId id="2147484055" r:id="rId2"/>
    <p:sldLayoutId id="2147484056" r:id="rId3"/>
    <p:sldLayoutId id="2147484057" r:id="rId4"/>
    <p:sldLayoutId id="2147484058" r:id="rId5"/>
    <p:sldLayoutId id="2147484059" r:id="rId6"/>
    <p:sldLayoutId id="2147484060" r:id="rId7"/>
    <p:sldLayoutId id="2147484061" r:id="rId8"/>
    <p:sldLayoutId id="2147484062" r:id="rId9"/>
    <p:sldLayoutId id="2147484063" r:id="rId10"/>
    <p:sldLayoutId id="214748406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596F19-542F-432A-8326-3A8BF87EA2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" t="35" r="-12" b="1257"/>
          <a:stretch/>
        </p:blipFill>
        <p:spPr>
          <a:xfrm>
            <a:off x="431887" y="3307644"/>
            <a:ext cx="11328226" cy="31576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8861EB-A5E0-478D-9884-160BC6007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80753"/>
            <a:ext cx="12192000" cy="161614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6000" dirty="0"/>
              <a:t>Bandai Namco Group 5 Third Pitch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4DEFC8B6-DE90-4044-BEA9-EF2D26437245}"/>
              </a:ext>
            </a:extLst>
          </p:cNvPr>
          <p:cNvSpPr txBox="1">
            <a:spLocks/>
          </p:cNvSpPr>
          <p:nvPr/>
        </p:nvSpPr>
        <p:spPr>
          <a:xfrm>
            <a:off x="1962359" y="2050404"/>
            <a:ext cx="8267273" cy="10037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000" dirty="0"/>
              <a:t>Henry Crofts, Ashley Long, Samuel McMillan and </a:t>
            </a:r>
            <a:r>
              <a:rPr lang="en-GB" sz="3000" dirty="0" err="1"/>
              <a:t>Dawid</a:t>
            </a:r>
            <a:r>
              <a:rPr lang="en-GB" sz="3000" dirty="0"/>
              <a:t> </a:t>
            </a:r>
            <a:r>
              <a:rPr lang="en-GB" sz="3000" dirty="0" err="1"/>
              <a:t>Hojka</a:t>
            </a:r>
            <a:endParaRPr lang="en-GB" sz="3000" dirty="0"/>
          </a:p>
        </p:txBody>
      </p:sp>
    </p:spTree>
    <p:extLst>
      <p:ext uri="{BB962C8B-B14F-4D97-AF65-F5344CB8AC3E}">
        <p14:creationId xmlns:p14="http://schemas.microsoft.com/office/powerpoint/2010/main" val="155911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9" descr="A picture containing display&#10;&#10;Description generated with high confidence">
            <a:extLst>
              <a:ext uri="{FF2B5EF4-FFF2-40B4-BE49-F238E27FC236}">
                <a16:creationId xmlns:a16="http://schemas.microsoft.com/office/drawing/2014/main" id="{CE7915AF-8D51-4F67-8E0B-0307E9639A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0457" y="2370061"/>
            <a:ext cx="6520476" cy="351055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4380345" y="419074"/>
            <a:ext cx="4618220" cy="1504335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5400" dirty="0"/>
              <a:t>Brief Overview</a:t>
            </a:r>
          </a:p>
        </p:txBody>
      </p:sp>
      <p:sp>
        <p:nvSpPr>
          <p:cNvPr id="38" name="Content Placeholder 27">
            <a:extLst>
              <a:ext uri="{FF2B5EF4-FFF2-40B4-BE49-F238E27FC236}">
                <a16:creationId xmlns:a16="http://schemas.microsoft.com/office/drawing/2014/main" id="{D3701D50-74EA-4263-93B3-9891326C4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891921"/>
            <a:ext cx="3333496" cy="2466836"/>
          </a:xfrm>
        </p:spPr>
        <p:txBody>
          <a:bodyPr anchor="t">
            <a:normAutofit fontScale="92500"/>
          </a:bodyPr>
          <a:lstStyle/>
          <a:p>
            <a:r>
              <a:rPr lang="en-US" sz="3200" dirty="0"/>
              <a:t>Turn based</a:t>
            </a:r>
          </a:p>
          <a:p>
            <a:r>
              <a:rPr lang="en-US" sz="3200" dirty="0"/>
              <a:t>Rival sushi bars </a:t>
            </a:r>
          </a:p>
          <a:p>
            <a:r>
              <a:rPr lang="en-US" sz="3200" dirty="0"/>
              <a:t>Twitch mechanic</a:t>
            </a:r>
          </a:p>
          <a:p>
            <a:r>
              <a:rPr lang="en-US" sz="3200" dirty="0"/>
              <a:t>Score zone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BBC76-6103-41CD-B995-381D1AFC5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8091" y="260315"/>
            <a:ext cx="8229600" cy="1752599"/>
          </a:xfrm>
        </p:spPr>
        <p:txBody>
          <a:bodyPr>
            <a:normAutofit/>
          </a:bodyPr>
          <a:lstStyle/>
          <a:p>
            <a:r>
              <a:rPr lang="en-GB" sz="5400" dirty="0"/>
              <a:t>Latest Prototype / Features</a:t>
            </a:r>
          </a:p>
        </p:txBody>
      </p:sp>
      <p:pic>
        <p:nvPicPr>
          <p:cNvPr id="12" name="Graphic 11" descr="User">
            <a:extLst>
              <a:ext uri="{FF2B5EF4-FFF2-40B4-BE49-F238E27FC236}">
                <a16:creationId xmlns:a16="http://schemas.microsoft.com/office/drawing/2014/main" id="{0314C883-94F7-4051-80F2-60BD4B4D76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0263" y="3584737"/>
            <a:ext cx="914400" cy="914400"/>
          </a:xfrm>
          <a:prstGeom prst="rect">
            <a:avLst/>
          </a:prstGeom>
        </p:spPr>
      </p:pic>
      <p:pic>
        <p:nvPicPr>
          <p:cNvPr id="45" name="Graphic 44" descr="User">
            <a:extLst>
              <a:ext uri="{FF2B5EF4-FFF2-40B4-BE49-F238E27FC236}">
                <a16:creationId xmlns:a16="http://schemas.microsoft.com/office/drawing/2014/main" id="{7EF9DED7-FAB3-46EE-8B49-0D25105EFE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9390" y="3584737"/>
            <a:ext cx="914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A9160E-FBB1-48FD-BAD5-DD11D98F2D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664" y="2012914"/>
            <a:ext cx="9724726" cy="4655303"/>
          </a:xfrm>
          <a:prstGeom prst="rect">
            <a:avLst/>
          </a:prstGeom>
        </p:spPr>
      </p:pic>
      <p:pic>
        <p:nvPicPr>
          <p:cNvPr id="6" name="Picture 5" descr="A picture containing indoor&#10;&#10;Description generated with high confidence">
            <a:extLst>
              <a:ext uri="{FF2B5EF4-FFF2-40B4-BE49-F238E27FC236}">
                <a16:creationId xmlns:a16="http://schemas.microsoft.com/office/drawing/2014/main" id="{A43A6B83-7C34-45E4-9B00-3B37853BA5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663" y="2012915"/>
            <a:ext cx="9724726" cy="46553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354DF2-5465-4E71-BE6E-77245E1DAABD}"/>
              </a:ext>
            </a:extLst>
          </p:cNvPr>
          <p:cNvSpPr txBox="1"/>
          <p:nvPr/>
        </p:nvSpPr>
        <p:spPr>
          <a:xfrm>
            <a:off x="3633395" y="5846443"/>
            <a:ext cx="4667870" cy="612934"/>
          </a:xfrm>
          <a:prstGeom prst="flowChartAlternateProcess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3000" dirty="0"/>
              <a:t>Customer gets highlighted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8C6246-DBDC-44BF-A844-F648470AE4EC}"/>
              </a:ext>
            </a:extLst>
          </p:cNvPr>
          <p:cNvSpPr txBox="1"/>
          <p:nvPr/>
        </p:nvSpPr>
        <p:spPr>
          <a:xfrm>
            <a:off x="9204727" y="3552407"/>
            <a:ext cx="2843784" cy="1123712"/>
          </a:xfrm>
          <a:prstGeom prst="flowChartAlternateProcess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3000" dirty="0"/>
              <a:t>Activator not visible in game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648C398-A4F1-4CF4-95D4-30CE110DE6FE}"/>
              </a:ext>
            </a:extLst>
          </p:cNvPr>
          <p:cNvCxnSpPr>
            <a:cxnSpLocks/>
          </p:cNvCxnSpPr>
          <p:nvPr/>
        </p:nvCxnSpPr>
        <p:spPr>
          <a:xfrm flipH="1">
            <a:off x="8953106" y="4708849"/>
            <a:ext cx="913908" cy="72523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4B3742F-2C76-4935-B79C-FD96C592CB7B}"/>
              </a:ext>
            </a:extLst>
          </p:cNvPr>
          <p:cNvSpPr txBox="1"/>
          <p:nvPr/>
        </p:nvSpPr>
        <p:spPr>
          <a:xfrm>
            <a:off x="7610548" y="1799808"/>
            <a:ext cx="2685117" cy="1123712"/>
          </a:xfrm>
          <a:prstGeom prst="flowChartAlternateProcess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3000" dirty="0"/>
              <a:t>Node starts to move round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1B55607-889D-4BE6-A1E1-A7C2FA1FA50B}"/>
              </a:ext>
            </a:extLst>
          </p:cNvPr>
          <p:cNvCxnSpPr>
            <a:cxnSpLocks/>
          </p:cNvCxnSpPr>
          <p:nvPr/>
        </p:nvCxnSpPr>
        <p:spPr>
          <a:xfrm flipH="1">
            <a:off x="7657139" y="2920125"/>
            <a:ext cx="274749" cy="62459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9B66831-5E0D-4EF8-92D9-6C4A294213F9}"/>
              </a:ext>
            </a:extLst>
          </p:cNvPr>
          <p:cNvSpPr txBox="1"/>
          <p:nvPr/>
        </p:nvSpPr>
        <p:spPr>
          <a:xfrm>
            <a:off x="1469764" y="2223083"/>
            <a:ext cx="4626236" cy="1139586"/>
          </a:xfrm>
          <a:prstGeom prst="flowChartAlternateProcess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3000" dirty="0"/>
              <a:t>Players receive a score based on their result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F7BE6D-F1B5-45F5-B521-DE7DB36085FE}"/>
              </a:ext>
            </a:extLst>
          </p:cNvPr>
          <p:cNvSpPr txBox="1"/>
          <p:nvPr/>
        </p:nvSpPr>
        <p:spPr>
          <a:xfrm>
            <a:off x="3633395" y="3676508"/>
            <a:ext cx="4000441" cy="1123712"/>
          </a:xfrm>
          <a:prstGeom prst="flowChartAlternateProcess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3000" dirty="0"/>
              <a:t>The score determines customer movement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54C8A0-DA1B-4613-9E20-833332FFAD63}"/>
              </a:ext>
            </a:extLst>
          </p:cNvPr>
          <p:cNvSpPr txBox="1"/>
          <p:nvPr/>
        </p:nvSpPr>
        <p:spPr>
          <a:xfrm>
            <a:off x="4615766" y="4963195"/>
            <a:ext cx="2954249" cy="1634490"/>
          </a:xfrm>
          <a:prstGeom prst="flowChartAlternateProcess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3000" dirty="0"/>
              <a:t>Once order complete, turns switch</a:t>
            </a:r>
          </a:p>
        </p:txBody>
      </p:sp>
    </p:spTree>
    <p:extLst>
      <p:ext uri="{BB962C8B-B14F-4D97-AF65-F5344CB8AC3E}">
        <p14:creationId xmlns:p14="http://schemas.microsoft.com/office/powerpoint/2010/main" val="238690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5" grpId="0" animBg="1"/>
      <p:bldP spid="15" grpId="1" animBg="1"/>
      <p:bldP spid="20" grpId="0" animBg="1"/>
      <p:bldP spid="20" grpId="1" animBg="1"/>
      <p:bldP spid="27" grpId="0" animBg="1"/>
      <p:bldP spid="27" grpId="1" animBg="1"/>
      <p:bldP spid="28" grpId="0" animBg="1"/>
      <p:bldP spid="28" grpId="1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67EAD953-7B71-425F-A101-B88E87D245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1085850"/>
            <a:ext cx="10145354" cy="5294805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6488" y="0"/>
            <a:ext cx="3815476" cy="1282959"/>
          </a:xfrm>
        </p:spPr>
        <p:txBody>
          <a:bodyPr>
            <a:normAutofit fontScale="90000"/>
          </a:bodyPr>
          <a:lstStyle/>
          <a:p>
            <a:r>
              <a:rPr lang="en-GB" sz="5400" dirty="0"/>
              <a:t>Iterations</a:t>
            </a:r>
          </a:p>
        </p:txBody>
      </p:sp>
    </p:spTree>
    <p:extLst>
      <p:ext uri="{BB962C8B-B14F-4D97-AF65-F5344CB8AC3E}">
        <p14:creationId xmlns:p14="http://schemas.microsoft.com/office/powerpoint/2010/main" val="3053552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close up of a machine&#10;&#10;Description generated with high confidence">
            <a:extLst>
              <a:ext uri="{FF2B5EF4-FFF2-40B4-BE49-F238E27FC236}">
                <a16:creationId xmlns:a16="http://schemas.microsoft.com/office/drawing/2014/main" id="{3ACCC0AF-D587-44C1-AE00-CD0E65BF30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760" y="1349389"/>
            <a:ext cx="3093394" cy="4899009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161224-D0AC-40C2-B289-8552D5A38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5726" y="102287"/>
            <a:ext cx="6440424" cy="1185333"/>
          </a:xfrm>
        </p:spPr>
        <p:txBody>
          <a:bodyPr>
            <a:normAutofit fontScale="90000"/>
          </a:bodyPr>
          <a:lstStyle/>
          <a:p>
            <a:r>
              <a:rPr lang="en-GB" sz="5400" dirty="0"/>
              <a:t>Iterations Continued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D583C26-E127-46C8-BF6C-1EC32AEC2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0708" y="1384328"/>
            <a:ext cx="4654352" cy="2783548"/>
          </a:xfrm>
        </p:spPr>
        <p:txBody>
          <a:bodyPr>
            <a:normAutofit/>
          </a:bodyPr>
          <a:lstStyle/>
          <a:p>
            <a:r>
              <a:rPr lang="en-US" sz="3200" dirty="0"/>
              <a:t>Sushi theme</a:t>
            </a:r>
          </a:p>
          <a:p>
            <a:r>
              <a:rPr lang="en-US" sz="3200" dirty="0"/>
              <a:t>Bring nodes into game</a:t>
            </a:r>
          </a:p>
          <a:p>
            <a:r>
              <a:rPr lang="en-US" sz="3200" dirty="0"/>
              <a:t>Screen space</a:t>
            </a:r>
          </a:p>
          <a:p>
            <a:r>
              <a:rPr lang="en-US" sz="3200" dirty="0"/>
              <a:t>Adversarial 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3263B93-4AA8-4FC4-BCFF-13748B46B7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89" t="2369" r="9696" b="2306"/>
          <a:stretch/>
        </p:blipFill>
        <p:spPr>
          <a:xfrm rot="16200000">
            <a:off x="3638551" y="2339660"/>
            <a:ext cx="2834638" cy="554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23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E4BBC76-6103-41CD-B995-381D1AFC5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235789"/>
            <a:ext cx="10018713" cy="1752599"/>
          </a:xfrm>
        </p:spPr>
        <p:txBody>
          <a:bodyPr>
            <a:normAutofit/>
          </a:bodyPr>
          <a:lstStyle/>
          <a:p>
            <a:r>
              <a:rPr lang="en-GB" sz="5400" dirty="0"/>
              <a:t>Where is the fun?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CEABE3A-C4A2-4A5F-B949-325978B65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828800"/>
            <a:ext cx="10018713" cy="396240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Hard fun: Frustration, </a:t>
            </a:r>
            <a:r>
              <a:rPr lang="en-GB" sz="3200" dirty="0" err="1"/>
              <a:t>fiero</a:t>
            </a:r>
            <a:endParaRPr lang="en-GB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People fun: Competition, schadenfreude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Serious fun: Flow state, repetition </a:t>
            </a:r>
          </a:p>
        </p:txBody>
      </p:sp>
      <p:pic>
        <p:nvPicPr>
          <p:cNvPr id="1026" name="Picture 2" descr="Z:\Downloads\customer_design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" r="67623" b="80171"/>
          <a:stretch/>
        </p:blipFill>
        <p:spPr bwMode="auto">
          <a:xfrm rot="10800000">
            <a:off x="9636882" y="4554529"/>
            <a:ext cx="2088246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Z:\Downloads\customer_design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5" t="38895" r="36061" b="43106"/>
          <a:stretch/>
        </p:blipFill>
        <p:spPr bwMode="auto">
          <a:xfrm>
            <a:off x="9630837" y="1944678"/>
            <a:ext cx="2088246" cy="192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/>
              <a:t>Critiques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Interaction between two players</a:t>
            </a:r>
          </a:p>
          <a:p>
            <a:r>
              <a:rPr lang="en-GB" sz="3200" dirty="0"/>
              <a:t>Speed increase</a:t>
            </a:r>
          </a:p>
          <a:p>
            <a:r>
              <a:rPr lang="en-GB" sz="3200" dirty="0"/>
              <a:t>Power Ups</a:t>
            </a:r>
          </a:p>
        </p:txBody>
      </p:sp>
    </p:spTree>
    <p:extLst>
      <p:ext uri="{BB962C8B-B14F-4D97-AF65-F5344CB8AC3E}">
        <p14:creationId xmlns:p14="http://schemas.microsoft.com/office/powerpoint/2010/main" val="218389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9217" y="2813341"/>
            <a:ext cx="4233565" cy="1231318"/>
          </a:xfrm>
        </p:spPr>
        <p:txBody>
          <a:bodyPr>
            <a:noAutofit/>
          </a:bodyPr>
          <a:lstStyle/>
          <a:p>
            <a:pPr algn="ctr"/>
            <a:r>
              <a:rPr lang="en-GB" sz="6000"/>
              <a:t>Questions?</a:t>
            </a:r>
            <a:endParaRPr lang="en-GB" sz="6000" dirty="0"/>
          </a:p>
        </p:txBody>
      </p:sp>
      <p:pic>
        <p:nvPicPr>
          <p:cNvPr id="6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DAB07D0-4449-459D-B629-88D9E60F7A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17634" y="2261583"/>
            <a:ext cx="2261583" cy="2261583"/>
          </a:xfrm>
          <a:prstGeom prst="rect">
            <a:avLst/>
          </a:prstGeom>
        </p:spPr>
      </p:pic>
      <p:pic>
        <p:nvPicPr>
          <p:cNvPr id="8" name="Picture 7" descr="A close up of a logo&#10;&#10;Description generated with high confidence">
            <a:extLst>
              <a:ext uri="{FF2B5EF4-FFF2-40B4-BE49-F238E27FC236}">
                <a16:creationId xmlns:a16="http://schemas.microsoft.com/office/drawing/2014/main" id="{56153691-DB64-4010-BA0E-086096EA76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12782" y="2298208"/>
            <a:ext cx="2261583" cy="226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367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tint val="99000"/>
                <a:shade val="96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C3935CB6-B0E3-44A7-AB37-996D901F7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1306</TotalTime>
  <Words>114</Words>
  <Application>Microsoft Office PowerPoint</Application>
  <PresentationFormat>Widescreen</PresentationFormat>
  <Paragraphs>32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Arial Black</vt:lpstr>
      <vt:lpstr>Calibri</vt:lpstr>
      <vt:lpstr>Wingdings</vt:lpstr>
      <vt:lpstr>Banded</vt:lpstr>
      <vt:lpstr>Bandai Namco Group 5 Third Pitch</vt:lpstr>
      <vt:lpstr>Brief Overview</vt:lpstr>
      <vt:lpstr>Latest Prototype / Features</vt:lpstr>
      <vt:lpstr>Iterations</vt:lpstr>
      <vt:lpstr>Iterations Continued</vt:lpstr>
      <vt:lpstr>Where is the fun?</vt:lpstr>
      <vt:lpstr>Critiques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4/5 Group 14</dc:title>
  <dc:creator>Alex Polley</dc:creator>
  <cp:lastModifiedBy>Henry Crofts</cp:lastModifiedBy>
  <cp:revision>56</cp:revision>
  <dcterms:created xsi:type="dcterms:W3CDTF">2017-01-27T11:46:52Z</dcterms:created>
  <dcterms:modified xsi:type="dcterms:W3CDTF">2018-03-18T23:42:56Z</dcterms:modified>
</cp:coreProperties>
</file>